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 varScale="1">
        <p:scale>
          <a:sx n="124" d="100"/>
          <a:sy n="124" d="100"/>
        </p:scale>
        <p:origin x="4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50375" cy="498966"/>
          </a:xfrm>
          <a:prstGeom prst="rect">
            <a:avLst/>
          </a:prstGeom>
        </p:spPr>
        <p:txBody>
          <a:bodyPr vert="horz" lIns="92131" tIns="46066" rIns="92131" bIns="4606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131" tIns="46066" rIns="92131" bIns="46066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440373"/>
            <a:ext cx="2950375" cy="498966"/>
          </a:xfrm>
          <a:prstGeom prst="rect">
            <a:avLst/>
          </a:prstGeom>
        </p:spPr>
        <p:txBody>
          <a:bodyPr vert="horz" lIns="92131" tIns="46066" rIns="92131" bIns="4606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131" tIns="46066" rIns="92131" bIns="46066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49787" cy="498693"/>
          </a:xfrm>
          <a:prstGeom prst="rect">
            <a:avLst/>
          </a:prstGeom>
        </p:spPr>
        <p:txBody>
          <a:bodyPr vert="horz" lIns="91329" tIns="45665" rIns="91329" bIns="456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6" y="9"/>
            <a:ext cx="2949787" cy="498693"/>
          </a:xfrm>
          <a:prstGeom prst="rect">
            <a:avLst/>
          </a:prstGeom>
        </p:spPr>
        <p:txBody>
          <a:bodyPr vert="horz" lIns="91329" tIns="45665" rIns="91329" bIns="45665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9" tIns="45665" rIns="91329" bIns="456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329" tIns="45665" rIns="91329" bIns="456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329" tIns="45665" rIns="91329" bIns="456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6" y="9440647"/>
            <a:ext cx="2949787" cy="498692"/>
          </a:xfrm>
          <a:prstGeom prst="rect">
            <a:avLst/>
          </a:prstGeom>
        </p:spPr>
        <p:txBody>
          <a:bodyPr vert="horz" lIns="91329" tIns="45665" rIns="91329" bIns="45665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2026/4/16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92333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</a:t>
            </a:r>
            <a:r>
              <a:rPr lang="ja-JP" altLang="en-US" sz="2400" b="1" u="sng" dirty="0" err="1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ｓ</a:t>
            </a:r>
            <a:r>
              <a:rPr lang="ja-JP" altLang="en-US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に関連して</a:t>
            </a:r>
            <a:endParaRPr lang="en-US" altLang="ja-JP" sz="24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30055"/>
              </p:ext>
            </p:extLst>
          </p:nvPr>
        </p:nvGraphicFramePr>
        <p:xfrm>
          <a:off x="84667" y="972498"/>
          <a:ext cx="8984470" cy="7853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18556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565914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785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企画の概要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64243"/>
              </p:ext>
            </p:extLst>
          </p:nvPr>
        </p:nvGraphicFramePr>
        <p:xfrm>
          <a:off x="84667" y="1892969"/>
          <a:ext cx="4487333" cy="48966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321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関連する理由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4364568">
                <a:tc>
                  <a:txBody>
                    <a:bodyPr/>
                    <a:lstStyle/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24410"/>
              </p:ext>
            </p:extLst>
          </p:nvPr>
        </p:nvGraphicFramePr>
        <p:xfrm>
          <a:off x="4687033" y="1887896"/>
          <a:ext cx="4382104" cy="967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6374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1836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関連する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</a:t>
                      </a:r>
                      <a:r>
                        <a:rPr kumimoji="1" lang="ja-JP" altLang="en-US" sz="1600" dirty="0" err="1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ｓ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該当するアイコンをお使い下さい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7820463" y="300518"/>
            <a:ext cx="10855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799" y="1943201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41" y="1949042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700" y="1945655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681" y="1947789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37180" y="1954145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2363" y="240195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568602"/>
              </p:ext>
            </p:extLst>
          </p:nvPr>
        </p:nvGraphicFramePr>
        <p:xfrm>
          <a:off x="4692455" y="2958163"/>
          <a:ext cx="4380065" cy="3831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80065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242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今後の展望</a:t>
                      </a: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－私（たち）が明日からできるスモールアクション－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307226">
                <a:tc>
                  <a:txBody>
                    <a:bodyPr/>
                    <a:lstStyle/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11129</TotalTime>
  <Words>38</Words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2021-09-20T06:46:07Z</cp:lastPrinted>
  <dcterms:created xsi:type="dcterms:W3CDTF">2015-12-28T01:54:13Z</dcterms:created>
  <dcterms:modified xsi:type="dcterms:W3CDTF">2026-04-16T02:24:31Z</dcterms:modified>
</cp:coreProperties>
</file>